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2D1591-C64A-42BE-94CD-4946A71EED0B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1AA298-F373-44CA-9393-C43CAAAD1F8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50027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92D050"/>
                </a:solidFill>
              </a:rPr>
              <a:t>Lathrop Store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Where Pride Tickets Are Welcomed!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7427"/>
            <a:ext cx="229976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799"/>
            <a:ext cx="2743200" cy="405707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47800"/>
            <a:ext cx="3042805" cy="4057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799"/>
            <a:ext cx="2667000" cy="40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6182"/>
            <a:ext cx="2667000" cy="4475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399"/>
            <a:ext cx="3181350" cy="4495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398"/>
            <a:ext cx="2895600" cy="44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971800" cy="4373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266700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3048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27432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2971800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27" y="1355436"/>
            <a:ext cx="2583874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29718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2667000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71600"/>
            <a:ext cx="280034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6670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29718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259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6</Words>
  <Application>Microsoft Office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    Lathrop Store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Lathrop Store</dc:title>
  <dc:creator>Teacher</dc:creator>
  <cp:lastModifiedBy>User</cp:lastModifiedBy>
  <cp:revision>3</cp:revision>
  <dcterms:created xsi:type="dcterms:W3CDTF">2017-09-21T18:47:02Z</dcterms:created>
  <dcterms:modified xsi:type="dcterms:W3CDTF">2017-09-25T16:14:17Z</dcterms:modified>
</cp:coreProperties>
</file>